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7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8" r:id="rId10"/>
    <p:sldId id="265" r:id="rId11"/>
  </p:sldIdLst>
  <p:sldSz cx="9144000" cy="5143500" type="screen16x9"/>
  <p:notesSz cx="6858000" cy="9144000"/>
  <p:embeddedFontLst>
    <p:embeddedFont>
      <p:font typeface="Caveat" charset="0"/>
      <p:regular r:id="rId13"/>
      <p:bold r:id="rId14"/>
    </p:embeddedFont>
    <p:embeddedFont>
      <p:font typeface="Corbel" pitchFamily="34" charset="0"/>
      <p:regular r:id="rId15"/>
      <p:bold r:id="rId16"/>
      <p:italic r:id="rId17"/>
      <p:boldItalic r:id="rId18"/>
    </p:embeddedFont>
    <p:embeddedFont>
      <p:font typeface="Wingdings 2" pitchFamily="18" charset="2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Gill Sans MT" pitchFamily="34" charset="0"/>
      <p:regular r:id="rId24"/>
      <p:bold r:id="rId25"/>
      <p:italic r:id="rId26"/>
      <p:boldItalic r:id="rId27"/>
    </p:embeddedFont>
    <p:embeddedFont>
      <p:font typeface="Verdana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78" autoAdjust="0"/>
  </p:normalViewPr>
  <p:slideViewPr>
    <p:cSldViewPr snapToGrid="0">
      <p:cViewPr varScale="1">
        <p:scale>
          <a:sx n="116" d="100"/>
          <a:sy n="116" d="100"/>
        </p:scale>
        <p:origin x="-413" y="-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388515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8201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3cba2947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3cba2947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2626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cba2947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3cba2947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5810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cba2947d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cba2947d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63187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3cba2947d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3cba2947d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31027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cba2947d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cba2947d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3261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cba2947d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cba2947d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2671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a2e5f489f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0a2e5f489f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2846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65BE-0657-4A47-90AD-C21C55E16B19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6C3AA4-67BE-44F7-809A-3582401494AF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72EEB-1769-4776-AD69-E7C1260563EB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BB8AF-C16A-4836-A92D-61834B5F0BA5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7D2193-4505-4A75-99BB-880C6989A757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3A18F4-33C3-445B-924C-31108C51719C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7543A-E259-478F-9E0D-57BA40E442B7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FB012D-77A1-44B0-BB26-329BA1EE55C9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7499E-3031-413E-B01E-B94970708CAA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EAB0C-2220-4D0E-A0DD-DB7FA0F742F4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16D63-31BF-4B94-B6C5-E20B2C63F515}" type="datetime4">
              <a:rPr lang="en-US" smtClean="0"/>
              <a:pPr/>
              <a:t>March 25, 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2B1B13E-D5AF-485E-81A1-82A140076526}" type="datetime4">
              <a:rPr lang="en-US" smtClean="0"/>
              <a:pPr/>
              <a:t>March 25, 2026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23400" y="162839"/>
            <a:ext cx="8520600" cy="14909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8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8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spcBef>
                <a:spcPts val="0"/>
              </a:spcBef>
              <a:buSzPts val="990"/>
            </a:pPr>
            <a:r>
              <a:rPr lang="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«3Д Модель Удобный держатель-ручка  для пакетов и сумок»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sz="25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939620" y="1725790"/>
            <a:ext cx="6466112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1278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Выполнил: </a:t>
            </a:r>
            <a:endParaRPr lang="ru"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354013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Фогель Егор Константинович, учащийся объединения «Промышленный дизайн. 3Д моделирование»,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униципального образовательного бюджетного  учреждения дополнительного образования  «Центр детского творчества Лесозаводского                     муниципального округа»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Наставник</a:t>
            </a: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"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54013"/>
            <a:r>
              <a:rPr lang="ru-RU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Шожоева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Соелма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Цыренжаповна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lang="ru" dirty="0" smtClean="0">
                <a:latin typeface="Times New Roman"/>
                <a:ea typeface="Times New Roman"/>
                <a:cs typeface="Times New Roman"/>
                <a:sym typeface="Times New Roman"/>
              </a:rPr>
              <a:t>едагог дополнительного образования м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бюджетного  учреждения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 «Центр детского творчества Лесозаводского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</a:p>
          <a:p>
            <a:pPr marL="712787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3520726" y="4473043"/>
            <a:ext cx="1985485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Лесозаводск, 2026  </a:t>
            </a:r>
            <a:r>
              <a:rPr lang="ru" sz="1300" b="1" dirty="0">
                <a:latin typeface="Times New Roman"/>
                <a:ea typeface="Times New Roman"/>
                <a:cs typeface="Times New Roman"/>
                <a:sym typeface="Times New Roman"/>
              </a:rPr>
              <a:t>год</a:t>
            </a:r>
            <a:endParaRPr sz="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2612975" y="313575"/>
            <a:ext cx="50691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 sz="4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185368" y="169369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273287" y="806921"/>
            <a:ext cx="8407497" cy="40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7313" indent="357188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Замечательная идея сделать такую ручку, пришла мне, можно сказать из жизни, так как моя мама очень часто, возвращаясь с работы, приходит домой, нагруженная пакетами с продуктами, хозяйственными товарами или чем- либо еще!</a:t>
            </a:r>
          </a:p>
          <a:p>
            <a:pPr marL="87313" indent="357188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 этом для мамы очень большое неудобство связанно не только с тем, что пакеты или сумки достаточно тяжелые, а в том, что их рукоятки сильно режут руки и из-за этого носить их очень неудобно.</a:t>
            </a:r>
          </a:p>
          <a:p>
            <a:pPr marL="87313" indent="357188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Кроме того, бывает, что и при прогулке по городу пешком, возникает необходимость зайти в магазин и купить каких-либо еще вещей, а в этом случае вообще приходится нести сумку или пакет до дома в руках.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387681" y="164676"/>
            <a:ext cx="8520600" cy="455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Идея:</a:t>
            </a:r>
            <a:endParaRPr sz="27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255" y="676405"/>
            <a:ext cx="860282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я решил воплотить свою идею в жизнь – смоделировать в компьютерной программе Компас 3Д удобный и функциональный держатель-ручку для сумок и пакетов.</a:t>
            </a:r>
          </a:p>
          <a:p>
            <a:pPr indent="357188"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Выбранная тема актуальна,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т.к. она имеет практическую направленность и решает проблему, озвученную ранее. Создание 3D-модели удобного держателя – ручки для сумок и пакетов в определенной среде — это не только увлекательный процесс, но и возможность развить навыки 3D-моделирования, которые востребованы в современном мире.</a:t>
            </a:r>
          </a:p>
          <a:p>
            <a:pPr indent="354013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54013" algn="just"/>
            <a:endParaRPr lang="ru-RU" sz="2200" dirty="0"/>
          </a:p>
          <a:p>
            <a:pPr indent="354013" algn="just"/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405006" y="548843"/>
            <a:ext cx="8520600" cy="4405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Создать трехмерную модель держателя-ручки для сумок и пакетов и напечатать на 3Д принтере. </a:t>
            </a:r>
          </a:p>
          <a:p>
            <a:pPr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Задача: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разработать 3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модель держателя-ручки для сумок и пакетов в программе Компас 3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1430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11700" y="1233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проекта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95100" y="800575"/>
            <a:ext cx="4878116" cy="41819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придумал 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идею для проекта</a:t>
            </a:r>
          </a:p>
          <a:p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 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 программе Компас 3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</a:p>
          <a:p>
            <a:pPr marL="114300" indent="0">
              <a:buNone/>
            </a:pPr>
            <a:endParaRPr lang="ru-RU" sz="2800" dirty="0"/>
          </a:p>
        </p:txBody>
      </p:sp>
      <p:pic>
        <p:nvPicPr>
          <p:cNvPr id="4" name="Рисунок 3" descr="держат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09" y="3000680"/>
            <a:ext cx="2703274" cy="1826537"/>
          </a:xfrm>
          <a:prstGeom prst="rect">
            <a:avLst/>
          </a:prstGeom>
        </p:spPr>
      </p:pic>
      <p:pic>
        <p:nvPicPr>
          <p:cNvPr id="5" name="Рисунок 4" descr="IMG_20260324_151437_3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397" y="181626"/>
            <a:ext cx="3660696" cy="2429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709668" y="77604"/>
            <a:ext cx="4904112" cy="332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Этапы работы создания 3D модели</a:t>
            </a:r>
            <a:endParaRPr sz="18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4347257"/>
              </p:ext>
            </p:extLst>
          </p:nvPr>
        </p:nvGraphicFramePr>
        <p:xfrm>
          <a:off x="68425" y="455775"/>
          <a:ext cx="8935616" cy="576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751"/>
                <a:gridCol w="4208106"/>
                <a:gridCol w="2192694"/>
                <a:gridCol w="20620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Последовательность выполнения работ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Изображение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Инструменты и приспособления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Начинаем моделирование. Рисуем с помощью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инструментов  ОТРЕЗОК и ДУГА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трех точках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контуры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будущего держателя – ручки для сумок и пакетов</a:t>
                      </a:r>
                    </a:p>
                    <a:p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 , программа Компас 3Д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Далее с помощью инструмента элемент выдавливания  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расстояние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 Выдавливаем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модель</a:t>
                      </a:r>
                    </a:p>
                    <a:p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 , программа Компас 3Д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Выделяем верхнюю грань и создаем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Эскиз –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помощью инструмента ОТРЕЗОК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рисуем будущее отверстие для ручки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 , программа Компас 3Д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 descr="IMG_20260325_1122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77" y="1100443"/>
            <a:ext cx="2036043" cy="1177445"/>
          </a:xfrm>
          <a:prstGeom prst="rect">
            <a:avLst/>
          </a:prstGeom>
        </p:spPr>
      </p:pic>
      <p:pic>
        <p:nvPicPr>
          <p:cNvPr id="10" name="Рисунок 9" descr="IMG_20260325_1123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417" y="2403273"/>
            <a:ext cx="2157146" cy="1197961"/>
          </a:xfrm>
          <a:prstGeom prst="rect">
            <a:avLst/>
          </a:prstGeom>
        </p:spPr>
      </p:pic>
      <p:pic>
        <p:nvPicPr>
          <p:cNvPr id="12" name="Рисунок 11" descr="IMG_20260325_1123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049" y="3930107"/>
            <a:ext cx="2135687" cy="1213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0881474"/>
              </p:ext>
            </p:extLst>
          </p:nvPr>
        </p:nvGraphicFramePr>
        <p:xfrm>
          <a:off x="68425" y="163538"/>
          <a:ext cx="8935616" cy="5038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751"/>
                <a:gridCol w="4049485"/>
                <a:gridCol w="2351315"/>
                <a:gridCol w="2062065"/>
              </a:tblGrid>
              <a:tr h="5428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Последовательность выполнения работ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Изображение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Инструменты и приспособления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81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Далее с помощью инструмента вырезать выдавливанием  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расстояние  через все - Выдавливаем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отверстие</a:t>
                      </a:r>
                    </a:p>
                    <a:p>
                      <a:endParaRPr kumimoji="0" lang="ru-RU" sz="14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4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 , программа Компас 3Д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951095" algn="l"/>
                        </a:tabLs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  <a:tr h="14476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951095" algn="l"/>
                        </a:tabLst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Далее с помощью инструмента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СКРУГЛЕНИЕ скругляем все грани и крючки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 , программа Компас 3Д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34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Далее меняем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цвет нашей модели!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 , программа Компас 3Д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IMG_20260325_1123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60" y="1209901"/>
            <a:ext cx="1631446" cy="1004969"/>
          </a:xfrm>
          <a:prstGeom prst="rect">
            <a:avLst/>
          </a:prstGeom>
        </p:spPr>
      </p:pic>
      <p:pic>
        <p:nvPicPr>
          <p:cNvPr id="7" name="Рисунок 6" descr="IMG_20260325_1123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72" y="868350"/>
            <a:ext cx="2322180" cy="1315685"/>
          </a:xfrm>
          <a:prstGeom prst="rect">
            <a:avLst/>
          </a:prstGeom>
        </p:spPr>
      </p:pic>
      <p:pic>
        <p:nvPicPr>
          <p:cNvPr id="11" name="Рисунок 10" descr="IMG_20260324_151449_9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83" y="2328760"/>
            <a:ext cx="2241770" cy="1382892"/>
          </a:xfrm>
          <a:prstGeom prst="rect">
            <a:avLst/>
          </a:prstGeom>
        </p:spPr>
      </p:pic>
      <p:pic>
        <p:nvPicPr>
          <p:cNvPr id="12" name="Рисунок 11" descr="IMG_20260325_1125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461" y="3776424"/>
            <a:ext cx="2105093" cy="10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0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305437" y="10655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Результат:</a:t>
            </a:r>
            <a:b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7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7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395737" y="658751"/>
            <a:ext cx="3518421" cy="41637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6200" lvl="0" indent="0" algn="ctr">
              <a:lnSpc>
                <a:spcPct val="115000"/>
              </a:lnSpc>
              <a:buClr>
                <a:srgbClr val="000000"/>
              </a:buClr>
              <a:buSzPts val="2400"/>
              <a:buNone/>
            </a:pPr>
            <a:r>
              <a:rPr lang="ru-RU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3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3Д модель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удобного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функционального держателя-ручки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для сумок и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пакетов</a:t>
            </a:r>
            <a:r>
              <a:rPr lang="ru-RU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3000" b="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8" name="Рисунок 7" descr="держат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818" y="879863"/>
            <a:ext cx="4229100" cy="3448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214604"/>
            <a:ext cx="8520600" cy="476794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Экономический анализ. 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PLA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Пластик (нетоксичный и полностью безвредный материал).</a:t>
            </a:r>
          </a:p>
          <a:p>
            <a:pPr marL="571500" indent="-457200">
              <a:lnSpc>
                <a:spcPct val="170000"/>
              </a:lnSpc>
              <a:buAutoNum type="arabicPeriod" startAt="2"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Шлифовальная шкурка.</a:t>
            </a:r>
          </a:p>
          <a:p>
            <a:pPr marL="571500" indent="-457200" algn="just">
              <a:lnSpc>
                <a:spcPct val="170000"/>
              </a:lnSpc>
              <a:buNone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данной работе я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использовал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экологические материалы. </a:t>
            </a: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457200" algn="just">
              <a:lnSpc>
                <a:spcPct val="170000"/>
              </a:lnSpc>
              <a:buNone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Эксплуатация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изделия не нанесет вред 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людям и окружающей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среде. </a:t>
            </a: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marL="114300" indent="0" algn="just">
              <a:lnSpc>
                <a:spcPct val="17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проделанной работы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Мне понравилось работать над изготовлением 3Д модели. Во время работы у меня не возникало трудностей. В процессе изготовления 3Д модели я расширил и закрепил умения, навыки. Хорошее качество исполнения. Также можно отметить эргономичность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экологичность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изделия. Я очень доволен  своим проектом!  </a:t>
            </a:r>
          </a:p>
          <a:p>
            <a:pPr marL="114300" indent="0" algn="just">
              <a:lnSpc>
                <a:spcPct val="170000"/>
              </a:lnSpc>
              <a:buNone/>
            </a:pP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0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369</TotalTime>
  <Words>482</Words>
  <Application>Microsoft Office PowerPoint</Application>
  <PresentationFormat>Экран (16:9)</PresentationFormat>
  <Paragraphs>75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Caveat</vt:lpstr>
      <vt:lpstr>Times New Roman</vt:lpstr>
      <vt:lpstr>Corbel</vt:lpstr>
      <vt:lpstr>Wingdings 2</vt:lpstr>
      <vt:lpstr>Calibri</vt:lpstr>
      <vt:lpstr>Gill Sans MT</vt:lpstr>
      <vt:lpstr>Verdana</vt:lpstr>
      <vt:lpstr>Солнцестояние</vt:lpstr>
      <vt:lpstr>                «3Д Модель Удобный держатель-ручка  для пакетов и сумок» </vt:lpstr>
      <vt:lpstr>Проблема:</vt:lpstr>
      <vt:lpstr>Идея:</vt:lpstr>
      <vt:lpstr>Слайд 4</vt:lpstr>
      <vt:lpstr>План проекта</vt:lpstr>
      <vt:lpstr>Этапы работы создания 3D модели</vt:lpstr>
      <vt:lpstr>Слайд 7</vt:lpstr>
      <vt:lpstr>Результат:  </vt:lpstr>
      <vt:lpstr>Слайд 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"Герб лесозаводского городского округа»</dc:title>
  <dc:creator>USER</dc:creator>
  <cp:lastModifiedBy>Пользователь</cp:lastModifiedBy>
  <cp:revision>43</cp:revision>
  <dcterms:modified xsi:type="dcterms:W3CDTF">2026-03-25T02:17:36Z</dcterms:modified>
</cp:coreProperties>
</file>